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36" autoAdjust="0"/>
  </p:normalViewPr>
  <p:slideViewPr>
    <p:cSldViewPr snapToGrid="0">
      <p:cViewPr varScale="1">
        <p:scale>
          <a:sx n="117" d="100"/>
          <a:sy n="117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23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693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7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795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922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2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63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002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87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00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638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25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fawefewaf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wefewaf</a:t>
            </a:r>
            <a:endParaRPr lang="zh-CN" altLang="en-US" dirty="0"/>
          </a:p>
        </p:txBody>
      </p:sp>
      <p:pic>
        <p:nvPicPr>
          <p:cNvPr id="4" name="68C4A5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4938"/>
            <a:ext cx="12192000" cy="658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5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Aa</a:t>
            </a:r>
            <a:r>
              <a:rPr lang="zh-CN" altLang="en-US" smtClean="0"/>
              <a:t>娃儿福娃而非望各位</a:t>
            </a:r>
            <a:r>
              <a:rPr lang="en-US" altLang="zh-CN" smtClean="0"/>
              <a:t>A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4200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</Words>
  <Application>Microsoft Office PowerPoint</Application>
  <PresentationFormat>宽屏</PresentationFormat>
  <Paragraphs>3</Paragraphs>
  <Slides>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fawefewaf</vt:lpstr>
      <vt:lpstr>PowerPoint 演示文稿</vt:lpstr>
    </vt:vector>
  </TitlesOfParts>
  <Company>Tencent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fawefewaf</dc:title>
  <dc:creator>jasonzyang(杨铮)</dc:creator>
  <cp:lastModifiedBy>jasonzyang(杨铮)</cp:lastModifiedBy>
  <cp:revision>9</cp:revision>
  <dcterms:created xsi:type="dcterms:W3CDTF">2019-07-11T06:46:57Z</dcterms:created>
  <dcterms:modified xsi:type="dcterms:W3CDTF">2019-07-11T07:22:25Z</dcterms:modified>
</cp:coreProperties>
</file>

<file path=docProps/thumbnail.jpeg>
</file>